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3" r:id="rId3"/>
    <p:sldId id="301" r:id="rId4"/>
    <p:sldId id="302" r:id="rId5"/>
    <p:sldId id="287" r:id="rId6"/>
    <p:sldId id="288" r:id="rId7"/>
    <p:sldId id="259" r:id="rId8"/>
    <p:sldId id="269" r:id="rId9"/>
    <p:sldId id="267" r:id="rId10"/>
    <p:sldId id="266" r:id="rId11"/>
    <p:sldId id="265" r:id="rId12"/>
    <p:sldId id="284" r:id="rId13"/>
    <p:sldId id="289" r:id="rId14"/>
    <p:sldId id="291" r:id="rId15"/>
    <p:sldId id="279" r:id="rId16"/>
    <p:sldId id="277" r:id="rId17"/>
    <p:sldId id="278" r:id="rId18"/>
    <p:sldId id="292" r:id="rId19"/>
    <p:sldId id="282" r:id="rId20"/>
    <p:sldId id="299" r:id="rId21"/>
    <p:sldId id="293" r:id="rId22"/>
    <p:sldId id="297" r:id="rId23"/>
    <p:sldId id="296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10" autoAdjust="0"/>
    <p:restoredTop sz="95246" autoAdjust="0"/>
  </p:normalViewPr>
  <p:slideViewPr>
    <p:cSldViewPr snapToGrid="0">
      <p:cViewPr varScale="1">
        <p:scale>
          <a:sx n="95" d="100"/>
          <a:sy n="95" d="100"/>
        </p:scale>
        <p:origin x="10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9447F-B681-844C-95E7-9BCAEB36C8C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F9E9B-02E5-E842-89DC-6CE9B289B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29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7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2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9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5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1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2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4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1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5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F546B-A052-41AA-9BDF-DB520F390C0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5E0D7-5C9E-4C76-9604-E0419895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7905" y="2162210"/>
            <a:ext cx="9144000" cy="2387600"/>
          </a:xfrm>
        </p:spPr>
        <p:txBody>
          <a:bodyPr/>
          <a:lstStyle/>
          <a:p>
            <a:r>
              <a:rPr lang="en-US" dirty="0" smtClean="0"/>
              <a:t>What would a Marshall Plan for rural Utah look like?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5750"/>
            <a:ext cx="2417064" cy="551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5" y="5512273"/>
            <a:ext cx="10322572" cy="11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82" y="1778408"/>
            <a:ext cx="3543300" cy="384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897" y="1530758"/>
            <a:ext cx="57340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8" y="177531"/>
            <a:ext cx="4855464" cy="3422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67" y="374253"/>
            <a:ext cx="3800475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725" y="3686175"/>
            <a:ext cx="3819525" cy="3171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79" y="3613136"/>
            <a:ext cx="4180882" cy="324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883" y="289795"/>
            <a:ext cx="5012112" cy="63824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5883" y="218355"/>
            <a:ext cx="5012112" cy="6568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15225" y="948826"/>
            <a:ext cx="3355353" cy="4380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 smtClean="0">
                <a:latin typeface="+mn-lt"/>
              </a:rPr>
              <a:t>What would an investment plan for rural Utah that is inspired by the Marshall Plan look like?</a:t>
            </a:r>
            <a:endParaRPr lang="en-US" sz="4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0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694" y="0"/>
            <a:ext cx="4896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755" y="0"/>
            <a:ext cx="5032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712" y="0"/>
            <a:ext cx="501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712" y="0"/>
            <a:ext cx="501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4" y="0"/>
            <a:ext cx="481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490" y="0"/>
            <a:ext cx="5017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99" y="0"/>
            <a:ext cx="5042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00" y="0"/>
            <a:ext cx="482134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574" y="0"/>
            <a:ext cx="4727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819" y="0"/>
            <a:ext cx="470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76" y="0"/>
            <a:ext cx="4704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211" y="0"/>
            <a:ext cx="4681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34" y="0"/>
            <a:ext cx="4685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5999523"/>
            <a:ext cx="11430000" cy="723913"/>
            <a:chOff x="0" y="5729709"/>
            <a:chExt cx="11879179" cy="965217"/>
          </a:xfrm>
        </p:grpSpPr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3776660" y="198903"/>
            <a:ext cx="4578352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Key Components</a:t>
            </a:r>
            <a:endParaRPr lang="en-US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4718" y="1298163"/>
            <a:ext cx="7962900" cy="273151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Vision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Unity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Smart investment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Public communications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0277" y="1154692"/>
            <a:ext cx="402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Employment change, Q4 2007 – Q4 2016</a:t>
            </a:r>
            <a:endParaRPr lang="en-US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5999523"/>
            <a:ext cx="11430000" cy="723913"/>
            <a:chOff x="0" y="5729709"/>
            <a:chExt cx="11879179" cy="965217"/>
          </a:xfrm>
        </p:grpSpPr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7192340" y="605926"/>
            <a:ext cx="4578352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b="1" dirty="0" smtClean="0">
                <a:latin typeface="+mn-lt"/>
              </a:rPr>
              <a:t>A Tale of Two </a:t>
            </a:r>
            <a:r>
              <a:rPr lang="en-US" sz="4050" b="1" dirty="0" err="1" smtClean="0">
                <a:latin typeface="+mn-lt"/>
              </a:rPr>
              <a:t>Utahs</a:t>
            </a:r>
            <a:endParaRPr lang="en-US" sz="405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8208" y="1743072"/>
            <a:ext cx="342900" cy="3714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58208" y="2247870"/>
            <a:ext cx="342900" cy="371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943982" y="1743072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Increase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943982" y="2234920"/>
            <a:ext cx="10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Decrease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182176" y="6207590"/>
            <a:ext cx="3190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Utah Dept. of Workforce Services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13" y="285237"/>
            <a:ext cx="4638095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730" y="1627233"/>
            <a:ext cx="158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June 2017</a:t>
            </a:r>
            <a:endParaRPr lang="en-US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5999523"/>
            <a:ext cx="11430000" cy="723913"/>
            <a:chOff x="0" y="5729709"/>
            <a:chExt cx="11879179" cy="965217"/>
          </a:xfrm>
        </p:grpSpPr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5372100" y="1214440"/>
            <a:ext cx="7923211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Unemployment Rates by County</a:t>
            </a:r>
            <a:endParaRPr lang="en-US" sz="32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468260"/>
            <a:ext cx="4405489" cy="57217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58208" y="2400302"/>
            <a:ext cx="342900" cy="37147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58208" y="2905100"/>
            <a:ext cx="342900" cy="371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943982" y="2400302"/>
            <a:ext cx="1274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Below 6.5%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43982" y="2892150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6.5% or higher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182176" y="6207590"/>
            <a:ext cx="3190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Utah Dept. of Workforce Services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79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5999523"/>
            <a:ext cx="11430000" cy="723913"/>
            <a:chOff x="0" y="5729709"/>
            <a:chExt cx="11879179" cy="965217"/>
          </a:xfrm>
        </p:grpSpPr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2400300" y="152393"/>
            <a:ext cx="7923211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+mn-lt"/>
              </a:rPr>
              <a:t>The Aging of Rural Utah</a:t>
            </a:r>
            <a:endParaRPr lang="en-US" sz="4000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5418" y="6207590"/>
            <a:ext cx="217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U.S. Census Bureau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16787" r="4153" b="15105"/>
          <a:stretch/>
        </p:blipFill>
        <p:spPr>
          <a:xfrm>
            <a:off x="2085972" y="900113"/>
            <a:ext cx="8094532" cy="52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5999523"/>
            <a:ext cx="11430000" cy="723913"/>
            <a:chOff x="0" y="5729709"/>
            <a:chExt cx="11879179" cy="965217"/>
          </a:xfrm>
        </p:grpSpPr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2104230" y="152392"/>
            <a:ext cx="7923211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+mn-lt"/>
              </a:rPr>
              <a:t>Demography is Destiny</a:t>
            </a:r>
            <a:endParaRPr lang="en-US" sz="4000" b="1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5418" y="6207590"/>
            <a:ext cx="217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U.S. Census Bureau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19771" r="4378" b="17616"/>
          <a:stretch/>
        </p:blipFill>
        <p:spPr>
          <a:xfrm>
            <a:off x="1757363" y="900113"/>
            <a:ext cx="8553138" cy="50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72" y="229338"/>
            <a:ext cx="5206657" cy="641205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147468" y="1624004"/>
            <a:ext cx="7923211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+mn-lt"/>
              </a:rPr>
              <a:t>General George Marshall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5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04" y="1025307"/>
            <a:ext cx="4059594" cy="532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40" y="1025307"/>
            <a:ext cx="4075871" cy="53846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42963" y="277587"/>
            <a:ext cx="10487025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+mn-lt"/>
              </a:rPr>
              <a:t>Harvard Speech Announcing the </a:t>
            </a:r>
            <a:r>
              <a:rPr lang="en-US" sz="4000" b="1" smtClean="0">
                <a:latin typeface="+mn-lt"/>
              </a:rPr>
              <a:t>Marshall Plan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78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33" y="1014171"/>
            <a:ext cx="4398924" cy="5414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384" y="1014171"/>
            <a:ext cx="3897991" cy="55160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42963" y="277587"/>
            <a:ext cx="10487025" cy="7477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+mn-lt"/>
              </a:rPr>
              <a:t>Marshall Plan Made Into Law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7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3059</TotalTime>
  <Words>115</Words>
  <Application>Microsoft Office PowerPoint</Application>
  <PresentationFormat>Widescreen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What would a Marshall Plan for rural Utah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David Eccles School of Business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 Christensen</dc:creator>
  <cp:lastModifiedBy>Nick Thiriot</cp:lastModifiedBy>
  <cp:revision>77</cp:revision>
  <dcterms:created xsi:type="dcterms:W3CDTF">2017-07-25T16:38:19Z</dcterms:created>
  <dcterms:modified xsi:type="dcterms:W3CDTF">2017-08-04T16:44:24Z</dcterms:modified>
</cp:coreProperties>
</file>